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6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2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1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98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4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77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80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6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33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5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5AE79-B1A0-4554-9639-4F12EB3D2FB7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3240E-9832-41F3-8460-9A17A36DE4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37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575"/>
            <a:ext cx="4139952" cy="1261186"/>
          </a:xfrm>
        </p:spPr>
        <p:txBody>
          <a:bodyPr>
            <a:normAutofit/>
          </a:bodyPr>
          <a:lstStyle/>
          <a:p>
            <a:r>
              <a:rPr lang="ru-RU" dirty="0" smtClean="0"/>
              <a:t>НЕДЕЛЯ ДОБРА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-24795"/>
            <a:ext cx="5248672" cy="1752600"/>
          </a:xfrm>
        </p:spPr>
        <p:txBody>
          <a:bodyPr/>
          <a:lstStyle/>
          <a:p>
            <a:r>
              <a:rPr lang="ru-RU" dirty="0" smtClean="0"/>
              <a:t>БЛАГОУСТРОЙСТВО ТЕРРИТОРИИ ШКОЛЫ</a:t>
            </a:r>
            <a:endParaRPr lang="ru-RU" dirty="0"/>
          </a:p>
        </p:txBody>
      </p:sp>
      <p:pic>
        <p:nvPicPr>
          <p:cNvPr id="1026" name="Picture 2" descr="D:\Рабочй стол\Неделя добра 2016\1 субботник\IMG_20160407_1019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03110"/>
            <a:ext cx="4521477" cy="339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й стол\Неделя добра 2016\2 субботник\IMG_20160413_1113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522" y="1003109"/>
            <a:ext cx="4521478" cy="339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чй стол\Неделя добра 2016\субботник 6 класс\IMG_20160414_1311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" y="4558970"/>
            <a:ext cx="2981362" cy="223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чй стол\Неделя добра 2016\субботник 6 класс\IMG_20160414_1312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92" y="4558970"/>
            <a:ext cx="3032480" cy="227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Рабочй стол\Неделя добра 2016\субботник 6 класс\IMG_20160415_1114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58970"/>
            <a:ext cx="2981364" cy="22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70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118" y="-109543"/>
            <a:ext cx="3961351" cy="1143000"/>
          </a:xfrm>
        </p:spPr>
        <p:txBody>
          <a:bodyPr/>
          <a:lstStyle/>
          <a:p>
            <a:r>
              <a:rPr lang="ru-RU" dirty="0"/>
              <a:t>НЕДЕЛЯ ДОБРА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9092" y="32405"/>
            <a:ext cx="3092900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16</a:t>
            </a:r>
            <a:r>
              <a:rPr lang="en-US" dirty="0" smtClean="0"/>
              <a:t>/04/16/</a:t>
            </a:r>
          </a:p>
          <a:p>
            <a:pPr marL="0" indent="0">
              <a:buNone/>
            </a:pPr>
            <a:r>
              <a:rPr lang="ru-RU" dirty="0" smtClean="0"/>
              <a:t> «День </a:t>
            </a:r>
            <a:r>
              <a:rPr lang="ru-RU" dirty="0"/>
              <a:t>добрых </a:t>
            </a:r>
            <a:r>
              <a:rPr lang="ru-RU" dirty="0" smtClean="0"/>
              <a:t>начинаний»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Распространение </a:t>
            </a:r>
            <a:r>
              <a:rPr lang="ru-RU" dirty="0" err="1"/>
              <a:t>флаеров</a:t>
            </a:r>
            <a:r>
              <a:rPr lang="ru-RU" dirty="0"/>
              <a:t> «Поделись своей добротой»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микрорайоне </a:t>
            </a:r>
            <a:r>
              <a:rPr lang="ru-RU" dirty="0" smtClean="0"/>
              <a:t>школы.</a:t>
            </a:r>
            <a:endParaRPr lang="en-US" dirty="0" smtClean="0"/>
          </a:p>
        </p:txBody>
      </p:sp>
      <p:pic>
        <p:nvPicPr>
          <p:cNvPr id="3074" name="Picture 2" descr="D:\Рабочй стол\Неделя добра 2016\флаеры поделись добротой\IMG_20160415_1108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4" b="23872"/>
          <a:stretch/>
        </p:blipFill>
        <p:spPr bwMode="auto">
          <a:xfrm>
            <a:off x="107504" y="722886"/>
            <a:ext cx="5871588" cy="29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бочй стол\Неделя добра 2016\флаеры поделись добротой\IMG_20160415_1110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058" y="410369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Рабочй стол\Неделя добра 2016\флаеры поделись добротой\IMG_20160415_1112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03694"/>
            <a:ext cx="3690156" cy="276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7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3491880" cy="882424"/>
          </a:xfrm>
        </p:spPr>
        <p:txBody>
          <a:bodyPr>
            <a:normAutofit fontScale="90000"/>
          </a:bodyPr>
          <a:lstStyle/>
          <a:p>
            <a:r>
              <a:rPr lang="ru-RU" dirty="0"/>
              <a:t>НЕДЕЛЯ ДОБРА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3" y="260648"/>
            <a:ext cx="4824537" cy="748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18.04.16.  УРОКИ ДРУЖБЫ</a:t>
            </a:r>
            <a:r>
              <a:rPr lang="ru-RU" sz="1600" dirty="0" smtClean="0"/>
              <a:t>, ТВОРЧЕСКИЕ РАБОТЫ</a:t>
            </a:r>
            <a:endParaRPr lang="ru-RU" sz="1600" dirty="0"/>
          </a:p>
        </p:txBody>
      </p:sp>
      <p:pic>
        <p:nvPicPr>
          <p:cNvPr id="3074" name="Picture 2" descr="D:\Рабочй стол\Неделя добра 2016\уроки добро\IMG_20160120_1413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6" b="19411"/>
          <a:stretch/>
        </p:blipFill>
        <p:spPr bwMode="auto">
          <a:xfrm>
            <a:off x="251520" y="929858"/>
            <a:ext cx="5945802" cy="278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Рабочй стол\ФОТО\2015-16 фото\культура общеня\IMG_20160122_133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5" y="4005064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Рабочй стол\ФОТО\2015-16 фото\двс ушаков\2015-09-16-3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956" y="4005064"/>
            <a:ext cx="3765996" cy="282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Рабочй стол\Неделя добра 2016\IMG_20160419_1045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735561"/>
            <a:ext cx="230172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47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0036" y="32405"/>
            <a:ext cx="3491880" cy="882424"/>
          </a:xfrm>
        </p:spPr>
        <p:txBody>
          <a:bodyPr>
            <a:normAutofit fontScale="90000"/>
          </a:bodyPr>
          <a:lstStyle/>
          <a:p>
            <a:r>
              <a:rPr lang="ru-RU" dirty="0"/>
              <a:t>НЕДЕЛЯ ДОБРА</a:t>
            </a:r>
          </a:p>
        </p:txBody>
      </p:sp>
      <p:pic>
        <p:nvPicPr>
          <p:cNvPr id="3074" name="Picture 2" descr="I:\фотографии\Радик Р\Фото с технологии\Изображение 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944" y="4523793"/>
            <a:ext cx="3449488" cy="229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Рабочй стол\Неделя добра 2016\мультлекторий\IMG_20160411_1509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51177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Documents and Settings\ЗДВР\Рабочий стол\Тренинг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213669"/>
            <a:ext cx="3528392" cy="252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2160" y="332656"/>
            <a:ext cx="29765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/>
              <a:t>18.04.16 </a:t>
            </a:r>
            <a:endParaRPr lang="en-US" sz="1400" dirty="0" smtClean="0"/>
          </a:p>
          <a:p>
            <a:pPr algn="r"/>
            <a:r>
              <a:rPr lang="ru-RU" sz="1400" dirty="0" smtClean="0"/>
              <a:t>День </a:t>
            </a:r>
            <a:r>
              <a:rPr lang="ru-RU" sz="1400" dirty="0"/>
              <a:t>дружбы.</a:t>
            </a:r>
          </a:p>
          <a:p>
            <a:pPr algn="r"/>
            <a:r>
              <a:rPr lang="ru-RU" sz="1400" dirty="0"/>
              <a:t>Тренинг «Подарок другу»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7362" y="332656"/>
            <a:ext cx="4975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19.04.16 </a:t>
            </a:r>
            <a:endParaRPr lang="en-US" sz="1400" dirty="0" smtClean="0"/>
          </a:p>
          <a:p>
            <a:r>
              <a:rPr lang="en-US" sz="1400" dirty="0" smtClean="0"/>
              <a:t> </a:t>
            </a:r>
            <a:r>
              <a:rPr lang="ru-RU" sz="1400" dirty="0" smtClean="0"/>
              <a:t>День </a:t>
            </a:r>
            <a:r>
              <a:rPr lang="ru-RU" sz="1400" dirty="0"/>
              <a:t>доброго кино.</a:t>
            </a:r>
          </a:p>
          <a:p>
            <a:r>
              <a:rPr lang="ru-RU" sz="1400" dirty="0"/>
              <a:t>«Старые, добрые </a:t>
            </a:r>
            <a:r>
              <a:rPr lang="ru-RU" sz="1400" dirty="0" smtClean="0"/>
              <a:t>мультфильмы»</a:t>
            </a:r>
            <a:r>
              <a:rPr lang="en-US" sz="1400" dirty="0" smtClean="0"/>
              <a:t> </a:t>
            </a:r>
            <a:r>
              <a:rPr lang="ru-RU" sz="1400" dirty="0" err="1" smtClean="0"/>
              <a:t>видеопоказ</a:t>
            </a:r>
            <a:r>
              <a:rPr lang="ru-RU" sz="1400" dirty="0"/>
              <a:t>.</a:t>
            </a:r>
          </a:p>
          <a:p>
            <a:r>
              <a:rPr lang="ru-RU" dirty="0"/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654" y="3910052"/>
            <a:ext cx="3659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20.04. « День донора</a:t>
            </a:r>
            <a:r>
              <a:rPr lang="ru-RU" sz="1400" dirty="0" smtClean="0"/>
              <a:t>». Беседа с медсестрой. 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13832" y="3726611"/>
            <a:ext cx="48487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/>
              <a:t>21.04. «День добрых дел» «Добрая ярмарка</a:t>
            </a:r>
            <a:r>
              <a:rPr lang="ru-RU" sz="1400" dirty="0" smtClean="0"/>
              <a:t>».</a:t>
            </a:r>
            <a:r>
              <a:rPr lang="en-US" sz="1400" dirty="0" smtClean="0"/>
              <a:t> </a:t>
            </a:r>
          </a:p>
          <a:p>
            <a:pPr algn="r"/>
            <a:r>
              <a:rPr lang="ru-RU" sz="1400" dirty="0" smtClean="0"/>
              <a:t>Выставка-продажа изделий, созданных кадетами.</a:t>
            </a:r>
          </a:p>
          <a:p>
            <a:pPr algn="r"/>
            <a:r>
              <a:rPr lang="ru-RU" sz="1400" dirty="0" smtClean="0"/>
              <a:t>2500 рублей  направлены в фонд ветеранов ВОВ.</a:t>
            </a:r>
            <a:endParaRPr lang="ru-RU" sz="1400" dirty="0"/>
          </a:p>
        </p:txBody>
      </p:sp>
      <p:pic>
        <p:nvPicPr>
          <p:cNvPr id="2050" name="Picture 2" descr="D:\Рабочй стол\ФОТО\2015-16 фото\праздник трезвости\2015-09-16-30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74571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95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923928" cy="1143000"/>
          </a:xfrm>
        </p:spPr>
        <p:txBody>
          <a:bodyPr>
            <a:normAutofit/>
          </a:bodyPr>
          <a:lstStyle/>
          <a:p>
            <a:r>
              <a:rPr lang="ru-RU" dirty="0"/>
              <a:t>НЕДЕЛЯ ДОБРА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341"/>
            <a:ext cx="3610744" cy="11807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БЛАГОУСТРОЙСТВО</a:t>
            </a:r>
          </a:p>
          <a:p>
            <a:pPr marL="0" indent="0">
              <a:buNone/>
            </a:pPr>
            <a:r>
              <a:rPr lang="ru-RU" dirty="0" smtClean="0"/>
              <a:t>МЕМОРИАЛОВ</a:t>
            </a:r>
            <a:endParaRPr lang="ru-RU" dirty="0"/>
          </a:p>
        </p:txBody>
      </p:sp>
      <p:pic>
        <p:nvPicPr>
          <p:cNvPr id="2050" name="Picture 2" descr="D:\Рабочй стол\Неделя добра 2016\стелла суботник\IMG_20160413_101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3779912" cy="283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:\фотографии\фото 2014-2015\посадка деревьев\DSCF4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38443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фотографии\фото 2014-2015\посадка деревьев\DSCF423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2" b="21413"/>
          <a:stretch/>
        </p:blipFill>
        <p:spPr bwMode="auto">
          <a:xfrm>
            <a:off x="193367" y="4077072"/>
            <a:ext cx="4119684" cy="260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фотографии\фото 2014-2015\посадка деревьев\DSCF42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5"/>
          <a:stretch/>
        </p:blipFill>
        <p:spPr bwMode="auto">
          <a:xfrm>
            <a:off x="4860032" y="4077072"/>
            <a:ext cx="3635896" cy="255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738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НЕДЕЛЯ ДОБРА</vt:lpstr>
      <vt:lpstr>НЕДЕЛЯ ДОБРА</vt:lpstr>
      <vt:lpstr>НЕДЕЛЯ ДОБРА</vt:lpstr>
      <vt:lpstr>НЕДЕЛЯ ДОБРА</vt:lpstr>
      <vt:lpstr>НЕДЕЛЯ ДОБРА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ДОБРА</dc:title>
  <dc:creator>USER</dc:creator>
  <cp:lastModifiedBy>USER</cp:lastModifiedBy>
  <cp:revision>1</cp:revision>
  <dcterms:created xsi:type="dcterms:W3CDTF">2016-04-25T07:26:49Z</dcterms:created>
  <dcterms:modified xsi:type="dcterms:W3CDTF">2016-04-25T07:27:31Z</dcterms:modified>
</cp:coreProperties>
</file>